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291" r:id="rId5"/>
    <p:sldId id="293" r:id="rId6"/>
    <p:sldId id="294" r:id="rId7"/>
    <p:sldId id="295" r:id="rId8"/>
    <p:sldId id="296" r:id="rId9"/>
    <p:sldId id="297" r:id="rId10"/>
    <p:sldId id="300" r:id="rId11"/>
    <p:sldId id="298" r:id="rId12"/>
    <p:sldId id="299" r:id="rId13"/>
    <p:sldId id="305" r:id="rId14"/>
    <p:sldId id="301" r:id="rId15"/>
    <p:sldId id="302" r:id="rId16"/>
    <p:sldId id="303" r:id="rId17"/>
    <p:sldId id="304" r:id="rId18"/>
    <p:sldId id="306" r:id="rId19"/>
    <p:sldId id="314" r:id="rId20"/>
    <p:sldId id="315" r:id="rId21"/>
    <p:sldId id="316" r:id="rId22"/>
    <p:sldId id="317" r:id="rId23"/>
    <p:sldId id="318" r:id="rId24"/>
    <p:sldId id="319" r:id="rId25"/>
    <p:sldId id="288" r:id="rId26"/>
    <p:sldId id="289" r:id="rId27"/>
    <p:sldId id="286" r:id="rId28"/>
    <p:sldId id="287" r:id="rId29"/>
    <p:sldId id="284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28.09.2020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№3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7315200" y="1625019"/>
            <a:ext cx="4290645" cy="4199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15 случайных рецептов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AF61D3-4596-4A1E-B5BF-D8BEFBF81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034"/>
            <a:ext cx="6233966" cy="682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23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5553D2-136F-4C5F-9674-0A4043954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70523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5357C0-54AE-43CB-B579-B413C36C6D58}"/>
              </a:ext>
            </a:extLst>
          </p:cNvPr>
          <p:cNvSpPr txBox="1"/>
          <p:nvPr/>
        </p:nvSpPr>
        <p:spPr>
          <a:xfrm>
            <a:off x="6486772" y="868680"/>
            <a:ext cx="5228492" cy="53070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рецептов при поиске по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названию/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тегу/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логину автора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63627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996955" y="4115568"/>
            <a:ext cx="6787083" cy="17865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страницы рецепта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7B898D-356F-467A-B137-57748D7B7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459177" cy="323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49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304714" y="3638635"/>
            <a:ext cx="7887286" cy="26306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публичной части страницы пользователя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CE4A82-F4AA-4D42-BE0C-06FC6BD8E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70613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73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053226" y="433984"/>
            <a:ext cx="6787083" cy="19575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Маршрутизация серверных обработчиков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533626" y="2857660"/>
            <a:ext cx="6306683" cy="28751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Используется для вызова обработчиков на стороне сервера через обращения по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URL-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адресам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Реализована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URL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-адресация для вызова обработчиков запросов на вывод данных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D406216-EE70-48EB-8196-03D982243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89585" cy="305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160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5357C0-54AE-43CB-B579-B413C36C6D58}"/>
              </a:ext>
            </a:extLst>
          </p:cNvPr>
          <p:cNvSpPr txBox="1"/>
          <p:nvPr/>
        </p:nvSpPr>
        <p:spPr>
          <a:xfrm>
            <a:off x="4537029" y="3699509"/>
            <a:ext cx="7654971" cy="24477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URL-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адреса для вызова серверных обработчиков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5B6CC0D-4171-4577-9FDE-AE028902C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637564" cy="315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621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43171" y="56832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362535" y="2583115"/>
            <a:ext cx="6658374" cy="21436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Созданы тестовые данные для БД (все, за исключением оценок и комментариев)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Протестирована работоспособность серверной части при выполнении запросов на вывод данных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5999" y="487771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(1)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FA5195E-29C7-4A99-9729-7B59EC17B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391554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5461009" y="2927776"/>
            <a:ext cx="6412123" cy="21436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случайных рецептов (в примере – 2 случайных рецепта)</a:t>
            </a:r>
          </a:p>
        </p:txBody>
      </p:sp>
    </p:spTree>
    <p:extLst>
      <p:ext uri="{BB962C8B-B14F-4D97-AF65-F5344CB8AC3E}">
        <p14:creationId xmlns:p14="http://schemas.microsoft.com/office/powerpoint/2010/main" val="1805754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5999" y="487771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(2)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5651894" y="3429000"/>
            <a:ext cx="6412123" cy="884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всех рецептов (на данный момент их 3)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F7FB5B-30F4-49C8-BE0E-2A92F2F2F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289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96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3"/>
            <a:ext cx="4592524" cy="1565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93033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5999" y="487771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(3)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5651894" y="3429000"/>
            <a:ext cx="6412123" cy="884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рецептов по запросу «шок» (название)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089A609-CAE6-40D8-A6AB-50E2D86EE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366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225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5999" y="487771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(4)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5651894" y="3429000"/>
            <a:ext cx="6412123" cy="884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рецептов по запросу «С </a:t>
            </a:r>
            <a:r>
              <a:rPr lang="ru-RU" sz="24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кРеМоМ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» (тег)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393A66-BB6E-40BE-B27C-DC4AE74A4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88082" cy="5022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452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5999" y="487771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(5)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5651894" y="3429000"/>
            <a:ext cx="6412123" cy="884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рецептов по запросу «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» (автор)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04A4235-16B9-4E86-891A-CFC26F0E5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45624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5888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6000" y="482899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(6)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6749176" y="3303016"/>
            <a:ext cx="4836540" cy="15644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страницы рецепта по запросу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id=2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CE65F48-8E2A-4B67-9679-C43340FBFC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757"/>
          <a:stretch/>
        </p:blipFill>
        <p:spPr>
          <a:xfrm>
            <a:off x="1" y="0"/>
            <a:ext cx="5134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613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405489" y="454764"/>
            <a:ext cx="5523915" cy="1298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 функционала (</a:t>
            </a:r>
            <a:r>
              <a:rPr lang="en-US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7</a:t>
            </a: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)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2CCFF-868A-49D6-863E-43816C70F701}"/>
              </a:ext>
            </a:extLst>
          </p:cNvPr>
          <p:cNvSpPr txBox="1"/>
          <p:nvPr/>
        </p:nvSpPr>
        <p:spPr>
          <a:xfrm>
            <a:off x="6946123" y="3148271"/>
            <a:ext cx="4836540" cy="15644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публичной части страницы пользователя по запросу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id=5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6A31DC-A122-42C6-91B6-B4BCAA2B3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6434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0040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83458" y="39011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Основы </a:t>
            </a:r>
            <a:r>
              <a:rPr lang="en-US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React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096000" y="1991425"/>
            <a:ext cx="4897101" cy="28751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Повторение теоретического материала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&lt;Route/&gt;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Props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React.createRef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()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ReactDOM.render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&lt;</a:t>
            </a:r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NavLink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/&gt;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7" y="279069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002321" y="2667520"/>
            <a:ext cx="5849941" cy="27626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 макет страниц сайта,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Главная страница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Публичная часть страницы пользователя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Макет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PSD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прилагается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7D9C8C-24E3-42AD-9D15-2C1A55383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991887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724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250173" y="351692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данных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533626" y="2336409"/>
            <a:ext cx="6658374" cy="28751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Используются для перевода данных, хранимых в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Django-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моделях, в типы данных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Python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, а в последующем – в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JSON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для отсылки на клиент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</a:t>
            </a:r>
            <a:r>
              <a:rPr lang="ru-RU" sz="24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вывода данных (согласно требованиям к интерфейсу клиентского приложения)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00CB16-9377-4050-9AD9-B49442595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9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68987" y="211015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Клиента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945708" y="2071729"/>
            <a:ext cx="4833640" cy="36819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Участвуют в выборке и структуризации данных для заполнения: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Карточек рецептов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 рецептов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 пользователей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CC1B1F2-EB99-4905-ACDA-6C996AAC2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3305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1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096000" y="154744"/>
            <a:ext cx="6040783" cy="21242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Тега и Комментария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699571" y="3183076"/>
            <a:ext cx="4833640" cy="21242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Участвуют в выборке и структуризации данных для заполнения: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 рецептов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F27A37-16FB-4ED7-BAA8-67542383A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40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46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17090" y="225083"/>
            <a:ext cx="6787083" cy="21382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Прикреплённого изображения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693811" y="2831385"/>
            <a:ext cx="4833640" cy="19234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Участвуют в выборке и структуризации данных для заполнения: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 рецептов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F89454-1A3B-4756-8F4A-08EAC201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4" y="1077058"/>
            <a:ext cx="5531356" cy="298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509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57999" y="225083"/>
            <a:ext cx="5383237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Рецепта</a:t>
            </a:r>
            <a:endParaRPr lang="en-US" sz="36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7132797" y="2602784"/>
            <a:ext cx="4833640" cy="23631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Участвуют в выборке и структуризации данных для заполнения: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Карточек рецептов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 рецептов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2B4647-CED8-4853-B6B5-FBC9D6285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90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96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250173" y="351692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Обработчики запросов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533626" y="2857660"/>
            <a:ext cx="6658374" cy="28751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Используются для построения логики работы с данными БД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обработчики вывода данных (согласно требованиям к интерфейсу клиентского приложения)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163B937-4F97-4CB3-86DC-7331F87D1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89585" cy="305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35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404918" y="3904553"/>
            <a:ext cx="6158726" cy="2144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Вывод данных для карточек всех рецептов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6AE4BC2-A15B-45BD-9B74-35A67D6B2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74652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8707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1828</TotalTime>
  <Words>435</Words>
  <Application>Microsoft Office PowerPoint</Application>
  <PresentationFormat>Широкоэкранный</PresentationFormat>
  <Paragraphs>76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6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125</cp:revision>
  <dcterms:created xsi:type="dcterms:W3CDTF">2020-03-27T17:11:31Z</dcterms:created>
  <dcterms:modified xsi:type="dcterms:W3CDTF">2020-09-28T14:46:20Z</dcterms:modified>
</cp:coreProperties>
</file>

<file path=docProps/thumbnail.jpeg>
</file>